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F63C-AF71-4EE5-846B-ED9D069FE3A1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EF33E-2EFE-4B5F-B86F-F9FE3B559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9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2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0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0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2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8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0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8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9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2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8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F554B-0CC1-479D-B0AA-AD725B0CFE7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D907F-4D93-466D-B3EB-6B56D256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6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t.gov/pqcrypt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NIST PQC Standardization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NIST is calling for quantum-resistant cryptographic algorithms for new public-key crypto standards</a:t>
            </a:r>
          </a:p>
          <a:p>
            <a:pPr lvl="1"/>
            <a:r>
              <a:rPr lang="en-US" dirty="0"/>
              <a:t>Digital Signatures</a:t>
            </a:r>
          </a:p>
          <a:p>
            <a:pPr lvl="1"/>
            <a:r>
              <a:rPr lang="en-US" dirty="0"/>
              <a:t>Public-key encryption</a:t>
            </a:r>
          </a:p>
          <a:p>
            <a:pPr lvl="1"/>
            <a:r>
              <a:rPr lang="en-US" dirty="0"/>
              <a:t>Key establishment (KEMs)</a:t>
            </a:r>
          </a:p>
          <a:p>
            <a:pPr lvl="1"/>
            <a:endParaRPr lang="en-US" dirty="0"/>
          </a:p>
          <a:p>
            <a:r>
              <a:rPr lang="en-US" dirty="0"/>
              <a:t>We may pick one (or more) of each type for standardization</a:t>
            </a:r>
          </a:p>
          <a:p>
            <a:endParaRPr lang="en-US" dirty="0"/>
          </a:p>
          <a:p>
            <a:r>
              <a:rPr lang="en-US" dirty="0"/>
              <a:t>Deadline for submission:  </a:t>
            </a:r>
            <a:r>
              <a:rPr lang="en-US" sz="4000" dirty="0">
                <a:solidFill>
                  <a:srgbClr val="FF0000"/>
                </a:solidFill>
              </a:rPr>
              <a:t>November 30,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3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752715"/>
              </p:ext>
            </p:extLst>
          </p:nvPr>
        </p:nvGraphicFramePr>
        <p:xfrm>
          <a:off x="1131382" y="430083"/>
          <a:ext cx="9732933" cy="2465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4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424">
                <a:tc>
                  <a:txBody>
                    <a:bodyPr/>
                    <a:lstStyle/>
                    <a:p>
                      <a:r>
                        <a:rPr lang="en-US" sz="1800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424">
                <a:tc>
                  <a:txBody>
                    <a:bodyPr/>
                    <a:lstStyle/>
                    <a:p>
                      <a:r>
                        <a:rPr lang="en-US" sz="1800" dirty="0"/>
                        <a:t>Nov. 30,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Submission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424">
                <a:tc>
                  <a:txBody>
                    <a:bodyPr/>
                    <a:lstStyle/>
                    <a:p>
                      <a:r>
                        <a:rPr lang="en-US" sz="1800"/>
                        <a:t>April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Workshop – Submitters’ presentations (co-located with </a:t>
                      </a:r>
                      <a:r>
                        <a:rPr lang="en-US" sz="1800" dirty="0" err="1"/>
                        <a:t>PQCrypto</a:t>
                      </a:r>
                      <a:r>
                        <a:rPr lang="en-US" sz="18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424">
                <a:tc>
                  <a:txBody>
                    <a:bodyPr/>
                    <a:lstStyle/>
                    <a:p>
                      <a:r>
                        <a:rPr lang="en-US" sz="1800"/>
                        <a:t>3-5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Analysis phase</a:t>
                      </a:r>
                      <a:r>
                        <a:rPr lang="en-US" sz="1800" baseline="0" dirty="0"/>
                        <a:t> - NIST reports on findings and more workshops/conferences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424">
                <a:tc>
                  <a:txBody>
                    <a:bodyPr/>
                    <a:lstStyle/>
                    <a:p>
                      <a:r>
                        <a:rPr lang="en-US" sz="1800"/>
                        <a:t>2</a:t>
                      </a:r>
                      <a:r>
                        <a:rPr lang="en-US" sz="1800" baseline="0"/>
                        <a:t> years later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Draft standards available for public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131382" y="3254644"/>
            <a:ext cx="10523343" cy="31771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Submissions received by Sep. 30 will be reviewed for completeness, and we will notify the submitters of any deficiencies by the end of October</a:t>
            </a:r>
          </a:p>
          <a:p>
            <a:endParaRPr lang="en-US" sz="2400" dirty="0"/>
          </a:p>
          <a:p>
            <a:r>
              <a:rPr lang="en-US" sz="2400" dirty="0"/>
              <a:t>2 rounds of evaluation (12-18 months each)</a:t>
            </a:r>
          </a:p>
          <a:p>
            <a:pPr lvl="1"/>
            <a:r>
              <a:rPr lang="en-US" sz="2400" dirty="0"/>
              <a:t>Possible 3</a:t>
            </a:r>
            <a:r>
              <a:rPr lang="en-US" sz="2400" baseline="30000" dirty="0"/>
              <a:t>rd</a:t>
            </a:r>
            <a:r>
              <a:rPr lang="en-US" sz="2400" dirty="0"/>
              <a:t> round, if needed</a:t>
            </a:r>
          </a:p>
          <a:p>
            <a:endParaRPr lang="en-US" sz="2000" dirty="0"/>
          </a:p>
          <a:p>
            <a:r>
              <a:rPr lang="en-US" sz="2400" dirty="0">
                <a:cs typeface="Arial" panose="020B0604020202020204" pitchFamily="34" charset="0"/>
              </a:rPr>
              <a:t>See </a:t>
            </a:r>
            <a:r>
              <a:rPr lang="en-US" sz="2400" dirty="0">
                <a:cs typeface="Arial" panose="020B0604020202020204" pitchFamily="34" charset="0"/>
                <a:hlinkClick r:id="rId2"/>
              </a:rPr>
              <a:t>www.nist.gov/pqcrypto</a:t>
            </a:r>
            <a:r>
              <a:rPr lang="en-US" sz="2400" dirty="0">
                <a:cs typeface="Arial" panose="020B0604020202020204" pitchFamily="34" charset="0"/>
              </a:rPr>
              <a:t> for full details</a:t>
            </a:r>
          </a:p>
          <a:p>
            <a:pPr lvl="1"/>
            <a:r>
              <a:rPr lang="en-US" sz="2400" dirty="0">
                <a:cs typeface="Arial" panose="020B0604020202020204" pitchFamily="34" charset="0"/>
              </a:rPr>
              <a:t>Sign up for the pqc-forum for announcements and discussion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6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151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 3</vt:lpstr>
      <vt:lpstr>Office Theme</vt:lpstr>
      <vt:lpstr>The NIST PQC Standardization Project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NIST Post-Quantum Crypto Standardization Project*</dc:title>
  <dc:creator>Moody, Dustin (Fed)</dc:creator>
  <cp:lastModifiedBy>Moody, Dustin (Fed)</cp:lastModifiedBy>
  <cp:revision>4</cp:revision>
  <dcterms:created xsi:type="dcterms:W3CDTF">2017-08-14T15:33:18Z</dcterms:created>
  <dcterms:modified xsi:type="dcterms:W3CDTF">2017-08-16T12:45:59Z</dcterms:modified>
</cp:coreProperties>
</file>